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69" r:id="rId5"/>
    <p:sldId id="261" r:id="rId6"/>
    <p:sldId id="262" r:id="rId7"/>
    <p:sldId id="263" r:id="rId8"/>
    <p:sldId id="435" r:id="rId9"/>
    <p:sldId id="264" r:id="rId10"/>
    <p:sldId id="434" r:id="rId11"/>
    <p:sldId id="265" r:id="rId12"/>
    <p:sldId id="266" r:id="rId13"/>
    <p:sldId id="267" r:id="rId14"/>
    <p:sldId id="268" r:id="rId15"/>
    <p:sldId id="429" r:id="rId16"/>
    <p:sldId id="270" r:id="rId17"/>
    <p:sldId id="437" r:id="rId18"/>
    <p:sldId id="449" r:id="rId19"/>
    <p:sldId id="322" r:id="rId20"/>
    <p:sldId id="323" r:id="rId21"/>
    <p:sldId id="450" r:id="rId22"/>
    <p:sldId id="470" r:id="rId23"/>
    <p:sldId id="471" r:id="rId24"/>
    <p:sldId id="472" r:id="rId25"/>
    <p:sldId id="441" r:id="rId26"/>
    <p:sldId id="473" r:id="rId27"/>
    <p:sldId id="474" r:id="rId28"/>
    <p:sldId id="475" r:id="rId29"/>
    <p:sldId id="476" r:id="rId30"/>
    <p:sldId id="4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5694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Figure SPM.1: </a:t>
            </a:r>
            <a:r>
              <a:rPr lang="en-US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1986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Figure SPM.1: </a:t>
            </a:r>
            <a:r>
              <a:rPr lang="en-US" dirty="0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2565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81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0D987-0B6E-CB4C-8C44-89D64456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5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579" y="467838"/>
            <a:ext cx="7924265" cy="602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5_SYR_Figure_1.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2333766" y="974750"/>
            <a:ext cx="7051343" cy="503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79227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pPr eaLnBrk="1" hangingPunct="1"/>
            <a:endParaRPr lang="en-US" sz="400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956266" cy="685800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938494" y="4156636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241424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pPr eaLnBrk="1" hangingPunct="1"/>
            <a:endParaRPr lang="en-US" sz="400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956266" cy="685800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938493" y="4156636"/>
            <a:ext cx="4518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Increase is 0.07°C / decade since 1880;</a:t>
            </a:r>
          </a:p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0.17°C / decade since 1970</a:t>
            </a:r>
          </a:p>
        </p:txBody>
      </p:sp>
    </p:spTree>
    <p:extLst>
      <p:ext uri="{BB962C8B-B14F-4D97-AF65-F5344CB8AC3E}">
        <p14:creationId xmlns:p14="http://schemas.microsoft.com/office/powerpoint/2010/main" val="189950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1561" y="645445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155957" y="996287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8767939" y="6473232"/>
            <a:ext cx="16748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9DE61E"/>
                </a:solidFill>
              </a:rPr>
              <a:t>Chapman &amp; Davis 2010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849695" y="4414551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8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5_SYR_Figure_1.1.png">
            <a:extLst>
              <a:ext uri="{FF2B5EF4-FFF2-40B4-BE49-F238E27FC236}">
                <a16:creationId xmlns:a16="http://schemas.microsoft.com/office/drawing/2014/main" id="{D523DA0F-E515-7740-856C-BEDAAFAE3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"/>
          <a:stretch/>
        </p:blipFill>
        <p:spPr>
          <a:xfrm>
            <a:off x="3221229" y="708546"/>
            <a:ext cx="5563343" cy="576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1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73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E33CE224-90B0-4B46-AE33-DCB76D8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5700" y="6488668"/>
            <a:ext cx="1236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NCA 2014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0630D753-00A0-5941-B21C-6F175B6E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244358" y="781134"/>
            <a:ext cx="7332964" cy="5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80" y="1596599"/>
            <a:ext cx="5904932" cy="44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B3512-D076-2A4A-85CE-ACFC927F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0"/>
            <a:ext cx="6699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57FE3-EEC1-1D46-B3D8-2B08D5A2B17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235541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57A9-6DB3-CF4F-B769-B7CA10EAF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2CF0-591E-7C46-8B56-8276DA8A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7596" y="272580"/>
            <a:ext cx="4941114" cy="6145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1686B-BEDD-384E-840C-4AFB23DCA2E4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34951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B09C9-D67D-8C4E-AB61-F92EBE9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2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D97D3-334A-2649-96EA-D8AEDE4AEEDA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20669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ADCC4-AA6B-234D-ABCA-ECC0D195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98" y="886156"/>
            <a:ext cx="65405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16E1B-5A31-6C49-B3DF-2A6E26C06539}"/>
              </a:ext>
            </a:extLst>
          </p:cNvPr>
          <p:cNvSpPr txBox="1"/>
          <p:nvPr/>
        </p:nvSpPr>
        <p:spPr>
          <a:xfrm>
            <a:off x="8488907" y="2524836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Balanced?</a:t>
            </a:r>
          </a:p>
        </p:txBody>
      </p:sp>
    </p:spTree>
    <p:extLst>
      <p:ext uri="{BB962C8B-B14F-4D97-AF65-F5344CB8AC3E}">
        <p14:creationId xmlns:p14="http://schemas.microsoft.com/office/powerpoint/2010/main" val="257654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B64EF-A1CF-534C-A082-DF210923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928047"/>
            <a:ext cx="7334581" cy="505450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D68B28-BF53-244A-AB26-CBF879D34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22092"/>
              </p:ext>
            </p:extLst>
          </p:nvPr>
        </p:nvGraphicFramePr>
        <p:xfrm>
          <a:off x="6873233" y="2230782"/>
          <a:ext cx="5154994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381885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GtC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EC4AE9-A108-6344-A362-9549615427E4}"/>
              </a:ext>
            </a:extLst>
          </p:cNvPr>
          <p:cNvSpPr txBox="1"/>
          <p:nvPr/>
        </p:nvSpPr>
        <p:spPr>
          <a:xfrm>
            <a:off x="0" y="6488668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CO</a:t>
            </a:r>
            <a:r>
              <a:rPr lang="en-US" baseline="-25000" dirty="0"/>
              <a:t>2</a:t>
            </a:r>
            <a:r>
              <a:rPr lang="en-US" dirty="0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386921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3461" y="2384870"/>
            <a:ext cx="5450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</a:t>
            </a:r>
            <a:r>
              <a:rPr lang="en-US" sz="2400">
                <a:solidFill>
                  <a:srgbClr val="FF0000"/>
                </a:solidFill>
              </a:rPr>
              <a:t>are using more carbon than plants are putting back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5512559" y="3547372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470</Words>
  <Application>Microsoft Macintosh PowerPoint</Application>
  <PresentationFormat>Widescreen</PresentationFormat>
  <Paragraphs>76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Comic Sans MS</vt:lpstr>
      <vt:lpstr>Trebuchet MS</vt:lpstr>
      <vt:lpstr>Office Theme</vt:lpstr>
      <vt:lpstr>Changes in the Earth System</vt:lpstr>
      <vt:lpstr>Have we entered a new epoch?</vt:lpstr>
      <vt:lpstr>The Case for the Anthropocene</vt:lpstr>
      <vt:lpstr>The Case for the Anthropocene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The Case for the Anthropocene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Case for the Anthropocene</vt:lpstr>
      <vt:lpstr>PowerPoint Presentation</vt:lpstr>
      <vt:lpstr>Invasive species are spreading…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37</cp:revision>
  <dcterms:created xsi:type="dcterms:W3CDTF">2019-10-31T16:56:26Z</dcterms:created>
  <dcterms:modified xsi:type="dcterms:W3CDTF">2019-11-03T23:09:24Z</dcterms:modified>
</cp:coreProperties>
</file>